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7" r:id="rId8"/>
    <p:sldId id="268" r:id="rId9"/>
    <p:sldId id="262" r:id="rId10"/>
    <p:sldId id="266" r:id="rId11"/>
    <p:sldId id="271" r:id="rId12"/>
    <p:sldId id="272" r:id="rId13"/>
    <p:sldId id="263" r:id="rId14"/>
    <p:sldId id="26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3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0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16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2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07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9006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31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5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02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70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7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8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5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45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8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8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1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6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8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1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66920" y="1155466"/>
            <a:ext cx="8791575" cy="1390218"/>
          </a:xfrm>
        </p:spPr>
        <p:txBody>
          <a:bodyPr>
            <a:noAutofit/>
          </a:bodyPr>
          <a:lstStyle/>
          <a:p>
            <a:pPr algn="ctr"/>
            <a:r>
              <a:rPr lang="pt-PT" sz="115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BATTLESHIP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66919" y="2982075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pt-PT" sz="3200" dirty="0"/>
              <a:t>Projeto de programação i REALIZADO POR:</a:t>
            </a:r>
          </a:p>
          <a:p>
            <a:pPr algn="ctr"/>
            <a:r>
              <a:rPr lang="pt-PT" sz="3200" dirty="0"/>
              <a:t>Mariana pinto e Micaela Cardoso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06" y="4637837"/>
            <a:ext cx="4426791" cy="166091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066919" y="5074228"/>
            <a:ext cx="3371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/>
              <a:t>MIECT – 1º ANO  2016/2017</a:t>
            </a:r>
          </a:p>
        </p:txBody>
      </p:sp>
    </p:spTree>
    <p:extLst>
      <p:ext uri="{BB962C8B-B14F-4D97-AF65-F5344CB8AC3E}">
        <p14:creationId xmlns:p14="http://schemas.microsoft.com/office/powerpoint/2010/main" val="379286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141412" y="229915"/>
            <a:ext cx="9905998" cy="1478570"/>
          </a:xfrm>
        </p:spPr>
        <p:txBody>
          <a:bodyPr>
            <a:normAutofit/>
          </a:bodyPr>
          <a:lstStyle/>
          <a:p>
            <a:r>
              <a:rPr lang="pt-PT" sz="48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TABULEIRO DA BATALHA E </a:t>
            </a:r>
            <a:r>
              <a:rPr lang="pt-PT" sz="48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IMAGENS DOS BARCOS</a:t>
            </a:r>
            <a:endParaRPr lang="pt-PT" sz="4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5188" r="31316" b="30283"/>
          <a:stretch/>
        </p:blipFill>
        <p:spPr>
          <a:xfrm>
            <a:off x="419517" y="2093495"/>
            <a:ext cx="6029409" cy="269128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" r="43947" b="-25"/>
          <a:stretch/>
        </p:blipFill>
        <p:spPr>
          <a:xfrm>
            <a:off x="6696703" y="1852865"/>
            <a:ext cx="4629024" cy="46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6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978569" y="415777"/>
            <a:ext cx="10828420" cy="1478570"/>
          </a:xfrm>
        </p:spPr>
        <p:txBody>
          <a:bodyPr>
            <a:noAutofit/>
          </a:bodyPr>
          <a:lstStyle/>
          <a:p>
            <a:r>
              <a:rPr lang="pt-PT" sz="54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GERAR BARCOS ALEATORIAMENTE</a:t>
            </a:r>
            <a:endParaRPr lang="pt-PT" sz="5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3375" t="16018" r="48156" b="24432"/>
          <a:stretch/>
        </p:blipFill>
        <p:spPr>
          <a:xfrm>
            <a:off x="846262" y="1894347"/>
            <a:ext cx="5185463" cy="35819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3947" t="16124" r="44211" b="24198"/>
          <a:stretch/>
        </p:blipFill>
        <p:spPr>
          <a:xfrm>
            <a:off x="6272462" y="1894347"/>
            <a:ext cx="5534527" cy="35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8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95" t="35080" r="47763" b="28645"/>
          <a:stretch/>
        </p:blipFill>
        <p:spPr>
          <a:xfrm>
            <a:off x="2148054" y="2288246"/>
            <a:ext cx="7892716" cy="32623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6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BARCOS NA VIZINHANÇA</a:t>
            </a:r>
            <a:endParaRPr lang="pt-PT" sz="6600" dirty="0"/>
          </a:p>
        </p:txBody>
      </p:sp>
    </p:spTree>
    <p:extLst>
      <p:ext uri="{BB962C8B-B14F-4D97-AF65-F5344CB8AC3E}">
        <p14:creationId xmlns:p14="http://schemas.microsoft.com/office/powerpoint/2010/main" val="80298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0"/>
            <a:ext cx="9905998" cy="1478570"/>
          </a:xfrm>
        </p:spPr>
        <p:txBody>
          <a:bodyPr>
            <a:normAutofit/>
          </a:bodyPr>
          <a:lstStyle/>
          <a:p>
            <a:r>
              <a:rPr lang="pt-PT" sz="60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MENU LATERAL</a:t>
            </a:r>
            <a:endParaRPr lang="pt-PT" sz="6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2102" r="45833" b="21256"/>
          <a:stretch/>
        </p:blipFill>
        <p:spPr>
          <a:xfrm>
            <a:off x="862599" y="1478570"/>
            <a:ext cx="6604000" cy="45680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58421" t="4891" r="4206" b="6880"/>
          <a:stretch/>
        </p:blipFill>
        <p:spPr>
          <a:xfrm>
            <a:off x="7773069" y="1498231"/>
            <a:ext cx="3426742" cy="454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60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3706" y="475824"/>
            <a:ext cx="9905998" cy="1478570"/>
          </a:xfrm>
        </p:spPr>
        <p:txBody>
          <a:bodyPr>
            <a:noAutofit/>
          </a:bodyPr>
          <a:lstStyle/>
          <a:p>
            <a:r>
              <a:rPr lang="pt-PT" sz="72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PONTUAÇÕES</a:t>
            </a:r>
            <a:endParaRPr lang="pt-PT" sz="7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764" t="16592" r="67368" b="50410"/>
          <a:stretch/>
        </p:blipFill>
        <p:spPr>
          <a:xfrm>
            <a:off x="3856538" y="2458034"/>
            <a:ext cx="3641558" cy="22619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1478" t="49507" r="79311" b="43471"/>
          <a:stretch/>
        </p:blipFill>
        <p:spPr>
          <a:xfrm>
            <a:off x="692234" y="3212013"/>
            <a:ext cx="2342148" cy="49730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12024" y="2778877"/>
            <a:ext cx="2547329" cy="127774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Conexão reta unidirecional 8"/>
          <p:cNvCxnSpPr/>
          <p:nvPr/>
        </p:nvCxnSpPr>
        <p:spPr>
          <a:xfrm>
            <a:off x="1789437" y="4056626"/>
            <a:ext cx="0" cy="155037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910166" y="5723474"/>
            <a:ext cx="174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solidFill>
                  <a:schemeClr val="accent1">
                    <a:lumMod val="75000"/>
                  </a:schemeClr>
                </a:solidFill>
              </a:rPr>
              <a:t>VOID DRAW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198963" y="5811987"/>
            <a:ext cx="295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solidFill>
                  <a:schemeClr val="accent3">
                    <a:lumMod val="75000"/>
                  </a:schemeClr>
                </a:solidFill>
              </a:rPr>
              <a:t>VOID MOUSEPRESSED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680206" y="2193396"/>
            <a:ext cx="4004894" cy="27957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Conexão reta unidirecional 18"/>
          <p:cNvCxnSpPr/>
          <p:nvPr/>
        </p:nvCxnSpPr>
        <p:spPr>
          <a:xfrm>
            <a:off x="5669128" y="4989096"/>
            <a:ext cx="8189" cy="82289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4"/>
          <a:srcRect l="58624" t="66909" r="24311" b="9792"/>
          <a:stretch/>
        </p:blipFill>
        <p:spPr>
          <a:xfrm>
            <a:off x="8350638" y="2458034"/>
            <a:ext cx="2946645" cy="22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9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8086" y="403628"/>
            <a:ext cx="9905998" cy="1478570"/>
          </a:xfrm>
        </p:spPr>
        <p:txBody>
          <a:bodyPr>
            <a:normAutofit/>
          </a:bodyPr>
          <a:lstStyle/>
          <a:p>
            <a:r>
              <a:rPr lang="pt-PT" sz="96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TOP5</a:t>
            </a:r>
            <a:endParaRPr lang="pt-PT" sz="4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3553" t="23379" r="47816" b="28879"/>
          <a:stretch/>
        </p:blipFill>
        <p:spPr>
          <a:xfrm>
            <a:off x="980980" y="2296718"/>
            <a:ext cx="5836915" cy="322176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30551" r="71022" b="56343"/>
          <a:stretch/>
        </p:blipFill>
        <p:spPr>
          <a:xfrm>
            <a:off x="6955548" y="1593610"/>
            <a:ext cx="4647126" cy="118167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58421" t="4891" r="4206" b="51666"/>
          <a:stretch/>
        </p:blipFill>
        <p:spPr>
          <a:xfrm>
            <a:off x="6955548" y="3072180"/>
            <a:ext cx="4348536" cy="284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7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3918" y="694301"/>
            <a:ext cx="9905998" cy="1478570"/>
          </a:xfrm>
        </p:spPr>
        <p:txBody>
          <a:bodyPr>
            <a:normAutofit/>
          </a:bodyPr>
          <a:lstStyle/>
          <a:p>
            <a:r>
              <a:rPr lang="pt-PT" sz="72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BATTLESHIP</a:t>
            </a:r>
            <a:endParaRPr lang="pt-PT" sz="240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41413" y="2172871"/>
            <a:ext cx="6879640" cy="3541714"/>
          </a:xfrm>
        </p:spPr>
        <p:txBody>
          <a:bodyPr>
            <a:normAutofit/>
          </a:bodyPr>
          <a:lstStyle/>
          <a:p>
            <a:r>
              <a:rPr lang="pt-PT" sz="3200" dirty="0"/>
              <a:t>Ambiente gráfico, processing em linguagem JAVA;</a:t>
            </a:r>
          </a:p>
          <a:p>
            <a:r>
              <a:rPr lang="pt-PT" sz="3200" dirty="0"/>
              <a:t>60 segundos para descobrir os barcos;</a:t>
            </a:r>
          </a:p>
          <a:p>
            <a:r>
              <a:rPr lang="pt-PT" sz="3200" dirty="0"/>
              <a:t>Por cada célula de barco encontrada ganha 100 pontos;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281" y="1807605"/>
            <a:ext cx="3116262" cy="29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5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969818" y="2299854"/>
            <a:ext cx="10377775" cy="1789210"/>
          </a:xfrm>
        </p:spPr>
        <p:txBody>
          <a:bodyPr>
            <a:normAutofit/>
          </a:bodyPr>
          <a:lstStyle/>
          <a:p>
            <a:pPr algn="ctr"/>
            <a:r>
              <a:rPr lang="pt-PT" sz="88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MENU INICIAL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36320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ic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727" y="6130637"/>
            <a:ext cx="609600" cy="6096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679504" y="4029873"/>
            <a:ext cx="4910312" cy="56803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" name="Conexão: Ângulo Reto 9"/>
          <p:cNvCxnSpPr/>
          <p:nvPr/>
        </p:nvCxnSpPr>
        <p:spPr>
          <a:xfrm rot="10800000">
            <a:off x="2379472" y="4292320"/>
            <a:ext cx="1300032" cy="423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8241134" y="3352630"/>
            <a:ext cx="294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NOME DO JOGADOR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722757" y="4811939"/>
            <a:ext cx="8875970" cy="65254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5" name="Conexão: Ângulo Reto 14"/>
          <p:cNvCxnSpPr/>
          <p:nvPr/>
        </p:nvCxnSpPr>
        <p:spPr>
          <a:xfrm>
            <a:off x="7861379" y="5464484"/>
            <a:ext cx="1218544" cy="623842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3452959" y="3016623"/>
            <a:ext cx="2255114" cy="65483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7" name="Conexão: Ângulo Reto 16"/>
          <p:cNvCxnSpPr/>
          <p:nvPr/>
        </p:nvCxnSpPr>
        <p:spPr>
          <a:xfrm>
            <a:off x="5708073" y="3279613"/>
            <a:ext cx="2533061" cy="32757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3335893" y="711599"/>
            <a:ext cx="5744030" cy="2185771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Conexão: Ângulo Reto 18"/>
          <p:cNvCxnSpPr/>
          <p:nvPr/>
        </p:nvCxnSpPr>
        <p:spPr>
          <a:xfrm rot="10800000" flipV="1">
            <a:off x="1827871" y="957611"/>
            <a:ext cx="1502714" cy="107881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662659" y="1777501"/>
            <a:ext cx="106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TITULO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623749" y="3860279"/>
            <a:ext cx="179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REGRAS DO JOGO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9079923" y="5792843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INSTRUÇÕES</a:t>
            </a:r>
          </a:p>
        </p:txBody>
      </p:sp>
      <p:sp>
        <p:nvSpPr>
          <p:cNvPr id="50" name="Retângulo 49"/>
          <p:cNvSpPr/>
          <p:nvPr/>
        </p:nvSpPr>
        <p:spPr>
          <a:xfrm>
            <a:off x="4142509" y="5915891"/>
            <a:ext cx="3934691" cy="519546"/>
          </a:xfrm>
          <a:prstGeom prst="rect">
            <a:avLst/>
          </a:prstGeom>
          <a:noFill/>
          <a:ln w="38100">
            <a:solidFill>
              <a:srgbClr val="DE3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1" name="Conexão: Ângulo Reto 50"/>
          <p:cNvCxnSpPr/>
          <p:nvPr/>
        </p:nvCxnSpPr>
        <p:spPr>
          <a:xfrm rot="10800000">
            <a:off x="2822823" y="6204253"/>
            <a:ext cx="1300032" cy="4231"/>
          </a:xfrm>
          <a:prstGeom prst="bentConnector3">
            <a:avLst>
              <a:gd name="adj1" fmla="val 50000"/>
            </a:avLst>
          </a:prstGeom>
          <a:ln w="57150">
            <a:solidFill>
              <a:srgbClr val="DE3A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/>
          <p:cNvSpPr txBox="1"/>
          <p:nvPr/>
        </p:nvSpPr>
        <p:spPr>
          <a:xfrm>
            <a:off x="1025536" y="5944831"/>
            <a:ext cx="179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AUTORAS</a:t>
            </a:r>
          </a:p>
        </p:txBody>
      </p:sp>
    </p:spTree>
    <p:extLst>
      <p:ext uri="{BB962C8B-B14F-4D97-AF65-F5344CB8AC3E}">
        <p14:creationId xmlns:p14="http://schemas.microsoft.com/office/powerpoint/2010/main" val="110968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2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606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452" t="15841" r="31777" b="22772"/>
          <a:stretch/>
        </p:blipFill>
        <p:spPr>
          <a:xfrm>
            <a:off x="625701" y="1199686"/>
            <a:ext cx="9431867" cy="447922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663438" y="1957677"/>
            <a:ext cx="4004894" cy="720437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7373817" y="2070026"/>
            <a:ext cx="111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>
                <a:solidFill>
                  <a:schemeClr val="accent3">
                    <a:lumMod val="75000"/>
                  </a:schemeClr>
                </a:solidFill>
              </a:rPr>
              <a:t>TITULO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746925" y="2720328"/>
            <a:ext cx="2255114" cy="55190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8" name="Conexão reta unidirecional 17"/>
          <p:cNvCxnSpPr>
            <a:stCxn id="5" idx="3"/>
          </p:cNvCxnSpPr>
          <p:nvPr/>
        </p:nvCxnSpPr>
        <p:spPr>
          <a:xfrm flipV="1">
            <a:off x="5668332" y="2314432"/>
            <a:ext cx="1716232" cy="346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unidirecional 19"/>
          <p:cNvCxnSpPr/>
          <p:nvPr/>
        </p:nvCxnSpPr>
        <p:spPr>
          <a:xfrm flipV="1">
            <a:off x="4002039" y="3001513"/>
            <a:ext cx="1716232" cy="346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5789920" y="2780488"/>
            <a:ext cx="197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>
                <a:solidFill>
                  <a:schemeClr val="accent1">
                    <a:lumMod val="75000"/>
                  </a:schemeClr>
                </a:solidFill>
              </a:rPr>
              <a:t>CAIXA NOME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99821" y="3397441"/>
            <a:ext cx="8683626" cy="215979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/>
          <p:cNvSpPr txBox="1"/>
          <p:nvPr/>
        </p:nvSpPr>
        <p:spPr>
          <a:xfrm>
            <a:off x="9683447" y="3484580"/>
            <a:ext cx="2432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>
                <a:solidFill>
                  <a:schemeClr val="bg1"/>
                </a:solidFill>
              </a:rPr>
              <a:t>TEXTO DO MENU</a:t>
            </a:r>
          </a:p>
        </p:txBody>
      </p:sp>
      <p:cxnSp>
        <p:nvCxnSpPr>
          <p:cNvPr id="24" name="Conexão: Ângulo Reto 23"/>
          <p:cNvCxnSpPr>
            <a:endCxn id="23" idx="2"/>
          </p:cNvCxnSpPr>
          <p:nvPr/>
        </p:nvCxnSpPr>
        <p:spPr>
          <a:xfrm flipV="1">
            <a:off x="9683449" y="3946245"/>
            <a:ext cx="1216133" cy="1085159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46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00069" y="493066"/>
            <a:ext cx="10153121" cy="1478570"/>
          </a:xfrm>
        </p:spPr>
        <p:txBody>
          <a:bodyPr>
            <a:normAutofit/>
          </a:bodyPr>
          <a:lstStyle/>
          <a:p>
            <a:pPr algn="ctr"/>
            <a:r>
              <a:rPr lang="pt-PT" sz="48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CÓDIGO PARA ESCREVER O NOME DO JOGADOR </a:t>
            </a:r>
            <a:endParaRPr lang="pt-PT" sz="4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44666" r="27501" b="24926"/>
          <a:stretch/>
        </p:blipFill>
        <p:spPr>
          <a:xfrm>
            <a:off x="718806" y="2189552"/>
            <a:ext cx="10799426" cy="25465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8092" t="42686" r="30855" b="44910"/>
          <a:stretch/>
        </p:blipFill>
        <p:spPr>
          <a:xfrm>
            <a:off x="6118519" y="5272922"/>
            <a:ext cx="5005138" cy="850232"/>
          </a:xfrm>
          <a:prstGeom prst="rect">
            <a:avLst/>
          </a:prstGeom>
        </p:spPr>
      </p:pic>
      <p:pic>
        <p:nvPicPr>
          <p:cNvPr id="6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753" t="51305" r="74538" b="43437"/>
          <a:stretch/>
        </p:blipFill>
        <p:spPr>
          <a:xfrm>
            <a:off x="894075" y="5373877"/>
            <a:ext cx="4980611" cy="64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3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55268" y="235033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PT" sz="88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DENTRO DO JOGO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57125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24" y="1422302"/>
            <a:ext cx="7183866" cy="393469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399297" y="1357747"/>
            <a:ext cx="4223379" cy="406630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Conexão: Ângulo Reto 8"/>
          <p:cNvCxnSpPr/>
          <p:nvPr/>
        </p:nvCxnSpPr>
        <p:spPr>
          <a:xfrm>
            <a:off x="2600861" y="5447184"/>
            <a:ext cx="1052949" cy="78971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3653810" y="5978389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ÁREA DE JOGO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760129" y="4142366"/>
            <a:ext cx="1156851" cy="65254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6" name="Conexão: Ângulo Reto 15"/>
          <p:cNvCxnSpPr/>
          <p:nvPr/>
        </p:nvCxnSpPr>
        <p:spPr>
          <a:xfrm>
            <a:off x="6419952" y="4794911"/>
            <a:ext cx="1133058" cy="854675"/>
          </a:xfrm>
          <a:prstGeom prst="bentConnector3">
            <a:avLst>
              <a:gd name="adj1" fmla="val 46332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7553010" y="5418753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PONTUAÇÃO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765437" y="3388917"/>
            <a:ext cx="1156851" cy="65483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4" name="Conexão: Ângulo Reto 23"/>
          <p:cNvCxnSpPr/>
          <p:nvPr/>
        </p:nvCxnSpPr>
        <p:spPr>
          <a:xfrm>
            <a:off x="6513947" y="3388756"/>
            <a:ext cx="2533061" cy="32757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9047008" y="3467684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TEMPO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5726303" y="1569631"/>
            <a:ext cx="1156851" cy="1720506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9" name="Conexão: Ângulo Reto 28"/>
          <p:cNvCxnSpPr/>
          <p:nvPr/>
        </p:nvCxnSpPr>
        <p:spPr>
          <a:xfrm>
            <a:off x="6474813" y="1569470"/>
            <a:ext cx="2533061" cy="32757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8911675" y="1648398"/>
            <a:ext cx="2185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5 MELHORES PONTUAÇÕES</a:t>
            </a:r>
          </a:p>
        </p:txBody>
      </p:sp>
    </p:spTree>
    <p:extLst>
      <p:ext uri="{BB962C8B-B14F-4D97-AF65-F5344CB8AC3E}">
        <p14:creationId xmlns:p14="http://schemas.microsoft.com/office/powerpoint/2010/main" val="357343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9852" y="611422"/>
            <a:ext cx="9905998" cy="1025897"/>
          </a:xfrm>
        </p:spPr>
        <p:txBody>
          <a:bodyPr>
            <a:normAutofit/>
          </a:bodyPr>
          <a:lstStyle/>
          <a:p>
            <a:r>
              <a:rPr lang="pt-PT" sz="60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TABULEIRO DA BATALHA</a:t>
            </a:r>
            <a:endParaRPr lang="pt-PT" sz="6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44326"/>
          <a:stretch/>
        </p:blipFill>
        <p:spPr>
          <a:xfrm>
            <a:off x="8534400" y="2220988"/>
            <a:ext cx="2812944" cy="276735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16358" r="30000" b="27474"/>
          <a:stretch/>
        </p:blipFill>
        <p:spPr>
          <a:xfrm>
            <a:off x="786063" y="1971067"/>
            <a:ext cx="7242272" cy="326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79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Turbilh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817</TotalTime>
  <Words>103</Words>
  <Application>Microsoft Office PowerPoint</Application>
  <PresentationFormat>Ecrã Panorâmico</PresentationFormat>
  <Paragraphs>32</Paragraphs>
  <Slides>15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Circuito</vt:lpstr>
      <vt:lpstr>BATTLESHIP</vt:lpstr>
      <vt:lpstr>BATTLESHIP</vt:lpstr>
      <vt:lpstr>MENU INICIAL</vt:lpstr>
      <vt:lpstr>Apresentação do PowerPoint</vt:lpstr>
      <vt:lpstr>Apresentação do PowerPoint</vt:lpstr>
      <vt:lpstr>CÓDIGO PARA ESCREVER O NOME DO JOGADOR </vt:lpstr>
      <vt:lpstr>DENTRO DO JOGO</vt:lpstr>
      <vt:lpstr>Apresentação do PowerPoint</vt:lpstr>
      <vt:lpstr>TABULEIRO DA BATALHA</vt:lpstr>
      <vt:lpstr>TABULEIRO DA BATALHA E IMAGENS DOS BARCOS</vt:lpstr>
      <vt:lpstr>GERAR BARCOS ALEATORIAMENTE</vt:lpstr>
      <vt:lpstr>BARCOS NA VIZINHANÇA</vt:lpstr>
      <vt:lpstr>MENU LATERAL</vt:lpstr>
      <vt:lpstr>PONTUAÇÕES</vt:lpstr>
      <vt:lpstr>TOP5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Mariana Pinto</dc:creator>
  <cp:lastModifiedBy>Mariana Pinto</cp:lastModifiedBy>
  <cp:revision>27</cp:revision>
  <dcterms:created xsi:type="dcterms:W3CDTF">2016-12-19T15:57:58Z</dcterms:created>
  <dcterms:modified xsi:type="dcterms:W3CDTF">2016-12-20T15:56:38Z</dcterms:modified>
</cp:coreProperties>
</file>